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  <p:sldMasterId id="2147483697" r:id="rId6"/>
  </p:sldMasterIdLst>
  <p:notesMasterIdLst>
    <p:notesMasterId r:id="rId8"/>
  </p:notesMasterIdLst>
  <p:sldIdLst>
    <p:sldId id="258" r:id="rId7"/>
  </p:sldIdLst>
  <p:sldSz cx="12192000" cy="6858000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0C0C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162" autoAdjust="0"/>
  </p:normalViewPr>
  <p:slideViewPr>
    <p:cSldViewPr snapToGrid="0">
      <p:cViewPr varScale="1">
        <p:scale>
          <a:sx n="71" d="100"/>
          <a:sy n="71" d="100"/>
        </p:scale>
        <p:origin x="4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361626-7F68-4D56-B573-16E58B8BABB3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B7F95E6-0588-455B-B26C-CB76DE3CC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02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2.sldx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1.sldx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3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20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8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2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7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8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3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69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9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3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9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86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83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50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09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91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707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0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583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10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76665"/>
              </p:ext>
            </p:extLst>
          </p:nvPr>
        </p:nvGraphicFramePr>
        <p:xfrm>
          <a:off x="5142" y="0"/>
          <a:ext cx="12192000" cy="695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Slide" r:id="rId4" imgW="4921119" imgH="2767719" progId="PowerPoint.Slide.12">
                  <p:embed/>
                </p:oleObj>
              </mc:Choice>
              <mc:Fallback>
                <p:oleObj name="Slide" r:id="rId4" imgW="4921119" imgH="2767719" progId="PowerPoint.Slide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2" y="0"/>
                        <a:ext cx="12192000" cy="695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07826" y="5013160"/>
            <a:ext cx="1586948" cy="691041"/>
          </a:xfrm>
        </p:spPr>
        <p:txBody>
          <a:bodyPr anchor="b">
            <a:normAutofit/>
          </a:bodyPr>
          <a:lstStyle>
            <a:lvl1pPr>
              <a:defRPr sz="1800" baseline="0">
                <a:latin typeface="+mn-lt"/>
              </a:defRPr>
            </a:lvl1pPr>
          </a:lstStyle>
          <a:p>
            <a:r>
              <a:rPr lang="es-MX" dirty="0"/>
              <a:t>Segmento 2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 rot="954421">
            <a:off x="9113229" y="1641264"/>
            <a:ext cx="2299830" cy="210279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Imágen promocional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04978" y="1366359"/>
            <a:ext cx="3932237" cy="4502629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Segmento 1</a:t>
            </a:r>
          </a:p>
        </p:txBody>
      </p:sp>
      <p:sp>
        <p:nvSpPr>
          <p:cNvPr id="9" name="Marcador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4678363" y="795130"/>
            <a:ext cx="3932237" cy="494796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Segmento 2</a:t>
            </a:r>
          </a:p>
        </p:txBody>
      </p:sp>
      <p:sp>
        <p:nvSpPr>
          <p:cNvPr id="10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290611" y="287119"/>
            <a:ext cx="3946604" cy="905577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Logo entidad socia</a:t>
            </a:r>
          </a:p>
        </p:txBody>
      </p:sp>
    </p:spTree>
    <p:extLst>
      <p:ext uri="{BB962C8B-B14F-4D97-AF65-F5344CB8AC3E}">
        <p14:creationId xmlns:p14="http://schemas.microsoft.com/office/powerpoint/2010/main" val="399089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41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1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42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83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5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89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76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97109"/>
              </p:ext>
            </p:extLst>
          </p:nvPr>
        </p:nvGraphicFramePr>
        <p:xfrm>
          <a:off x="0" y="0"/>
          <a:ext cx="12192000" cy="695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iapositiva" r:id="rId4" imgW="6134062" imgH="3450207" progId="PowerPoint.Slide.12">
                  <p:embed/>
                </p:oleObj>
              </mc:Choice>
              <mc:Fallback>
                <p:oleObj name="Diapositiva" r:id="rId4" imgW="6134062" imgH="345020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95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07826" y="5013160"/>
            <a:ext cx="1586948" cy="691041"/>
          </a:xfrm>
        </p:spPr>
        <p:txBody>
          <a:bodyPr anchor="b">
            <a:normAutofit/>
          </a:bodyPr>
          <a:lstStyle>
            <a:lvl1pPr>
              <a:defRPr sz="1800" baseline="0">
                <a:latin typeface="+mn-lt"/>
              </a:defRPr>
            </a:lvl1pPr>
          </a:lstStyle>
          <a:p>
            <a:r>
              <a:rPr lang="es-MX" dirty="0"/>
              <a:t>Segmento 2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 rot="954421">
            <a:off x="9113229" y="1641264"/>
            <a:ext cx="2299830" cy="210279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Imágen promocional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04978" y="1366359"/>
            <a:ext cx="3932237" cy="4502629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Segmento 1</a:t>
            </a:r>
          </a:p>
        </p:txBody>
      </p:sp>
      <p:sp>
        <p:nvSpPr>
          <p:cNvPr id="9" name="Marcador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4678363" y="795130"/>
            <a:ext cx="3932237" cy="494796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Segmento 2</a:t>
            </a:r>
          </a:p>
        </p:txBody>
      </p:sp>
      <p:sp>
        <p:nvSpPr>
          <p:cNvPr id="10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290611" y="287119"/>
            <a:ext cx="3946604" cy="905577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Logo entidad socia</a:t>
            </a:r>
          </a:p>
        </p:txBody>
      </p:sp>
    </p:spTree>
    <p:extLst>
      <p:ext uri="{BB962C8B-B14F-4D97-AF65-F5344CB8AC3E}">
        <p14:creationId xmlns:p14="http://schemas.microsoft.com/office/powerpoint/2010/main" val="28034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05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113F-AC39-4516-A201-DD74B9B57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21/08/2018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4864-60CC-4830-931E-E536A53153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113F-AC39-4516-A201-DD74B9B575AF}" type="datetimeFigureOut">
              <a:rPr lang="es-MX" smtClean="0"/>
              <a:t>21/08/2018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4864-60CC-4830-931E-E536A53153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1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 rot="5400000">
            <a:off x="-2718463" y="2172495"/>
            <a:ext cx="7089627" cy="2562003"/>
            <a:chOff x="92581" y="4314554"/>
            <a:chExt cx="12055368" cy="307125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936225">
              <a:off x="233206" y="5069757"/>
              <a:ext cx="1878750" cy="2160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411142">
              <a:off x="5000332" y="5186381"/>
              <a:ext cx="1383750" cy="1485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8428" y="5295540"/>
              <a:ext cx="1788750" cy="172125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721970">
              <a:off x="9982324" y="5116473"/>
              <a:ext cx="2261250" cy="207000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501191" y="4950359"/>
              <a:ext cx="1935000" cy="2295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9917" y="4938225"/>
              <a:ext cx="2047500" cy="19237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840234">
              <a:off x="1265242" y="4314554"/>
              <a:ext cx="2553750" cy="307125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093" y="424071"/>
            <a:ext cx="9943857" cy="1325563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Oferta de servicio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31643" y="1422392"/>
            <a:ext cx="739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Período: </a:t>
            </a:r>
            <a:r>
              <a:rPr lang="es-MX" sz="3600" b="1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Agosto-Diciembre 2018</a:t>
            </a:r>
            <a:endParaRPr lang="es-MX" sz="3600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39076" y="2918414"/>
            <a:ext cx="95197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Campus </a:t>
            </a:r>
            <a:r>
              <a:rPr lang="es-MX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Puebla</a:t>
            </a:r>
            <a:endParaRPr lang="es-MX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Información de los proyectos de Servicio Social </a:t>
            </a:r>
          </a:p>
          <a:p>
            <a:pPr algn="ctr"/>
            <a:r>
              <a:rPr lang="pt-B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Andrea Paulina Corrales Alonso &lt;corrales@itesm.mx&gt;</a:t>
            </a:r>
            <a:endParaRPr lang="es-MX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base 2_ proyecto departamental_151207.potx" id="{387116DE-57C2-4A57-A6D2-259252E74658}" vid="{7FD44199-037E-4DB7-9CC9-D1A272DC4BDD}"/>
    </a:ext>
  </a:extLst>
</a:theme>
</file>

<file path=ppt/theme/theme2.xml><?xml version="1.0" encoding="utf-8"?>
<a:theme xmlns:a="http://schemas.openxmlformats.org/drawingml/2006/main" name="Plantilla base_ proyecto departamental_1512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base 2_ proyecto departamental_151207.potx" id="{387116DE-57C2-4A57-A6D2-259252E74658}" vid="{4BFBE801-45B7-45D7-8B68-007C15E0751A}"/>
    </a:ext>
  </a:extLst>
</a:theme>
</file>

<file path=ppt/theme/theme3.xml><?xml version="1.0" encoding="utf-8"?>
<a:theme xmlns:a="http://schemas.openxmlformats.org/drawingml/2006/main" name="1_Presentación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E00774B1-2233-4EF8-8398-A607B12A1920}" vid="{E772D920-C64D-40A1-B529-3868F3F29BF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DA1A5BF3DFD744BDA40BB1E08B94F6" ma:contentTypeVersion="0" ma:contentTypeDescription="Crear nuevo documento." ma:contentTypeScope="" ma:versionID="b40d58c8a62d9ffd3b9ce354e65b4f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b5693bec0fbd594ff4c76fcbfedf3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4C64A-A57F-4F4E-BD5A-3735CE4FA3B5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CB2F72-33F0-4F62-AFBD-D0F3A02A2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264B5-7AC6-4704-8351-9E8FFF089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base 2_ proyecto departamental_151207</Template>
  <TotalTime>1099</TotalTime>
  <Words>24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Presentación6</vt:lpstr>
      <vt:lpstr>Plantilla base_ proyecto departamental_151207</vt:lpstr>
      <vt:lpstr>1_Presentación6</vt:lpstr>
      <vt:lpstr>Diapositiva</vt:lpstr>
      <vt:lpstr>Slide</vt:lpstr>
      <vt:lpstr>Oferta de servicio social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de servicio social</dc:title>
  <dc:creator>Alejandra Llanas Hernández</dc:creator>
  <cp:lastModifiedBy>Claudia Magdalena Bringas Arias</cp:lastModifiedBy>
  <cp:revision>24</cp:revision>
  <cp:lastPrinted>2015-12-15T20:22:33Z</cp:lastPrinted>
  <dcterms:created xsi:type="dcterms:W3CDTF">2015-12-14T16:21:48Z</dcterms:created>
  <dcterms:modified xsi:type="dcterms:W3CDTF">2018-08-21T14:21:58Z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0x01010087DA1A5BF3DFD744BDA40BB1E08B94F6</vt:lpwstr>
  </property>
</Properties>
</file>